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79" r:id="rId4"/>
    <p:sldId id="283" r:id="rId5"/>
    <p:sldId id="291" r:id="rId6"/>
    <p:sldId id="292" r:id="rId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9"/>
    <p:restoredTop sz="96327"/>
  </p:normalViewPr>
  <p:slideViewPr>
    <p:cSldViewPr snapToGrid="0">
      <p:cViewPr varScale="1">
        <p:scale>
          <a:sx n="142" d="100"/>
          <a:sy n="142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DBA3C-72A1-C643-9E94-31B5AD99484B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384A-C26F-354D-9283-6A10755B2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6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6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5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" y="17665"/>
            <a:ext cx="12213826" cy="68562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3" name="Slide Number Placeholder 5"/>
          <p:cNvSpPr txBox="1">
            <a:spLocks/>
          </p:cNvSpPr>
          <p:nvPr/>
        </p:nvSpPr>
        <p:spPr>
          <a:xfrm>
            <a:off x="11807992" y="65087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sp>
        <p:nvSpPr>
          <p:cNvPr id="25" name="Date Placeholder 3"/>
          <p:cNvSpPr txBox="1">
            <a:spLocks/>
          </p:cNvSpPr>
          <p:nvPr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July 13, 2023</a:t>
            </a:fld>
            <a:endParaRPr lang="en-US" sz="900" dirty="0"/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469673" y="6443862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2A6B26-4AE8-4A5E-96B2-06CABAE3B2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" y="2413000"/>
            <a:ext cx="4876801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30668" y="2413000"/>
            <a:ext cx="6561253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03DFE93B-A19A-4468-A222-E9D9108059E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11617692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88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F7311EE-B970-436F-B065-5D17DFA6B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73738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D107B636-B7F6-47B0-940F-B885E192920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50477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D260ABE-87BB-4EEE-B50F-4AA7C15738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999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77BBF60B-F9D0-4BE0-9B66-F084CDBB4B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000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8498B6E-DB3F-47BF-A653-AE29EC9DFC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18766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647131A7-1CC1-458A-902D-ABBAD39EDE4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960483" y="1666773"/>
            <a:ext cx="6882921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6CDABE6-D4D9-4D94-975B-F389DA9D36A6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960647" y="2357805"/>
            <a:ext cx="6882104" cy="38798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386773F-F642-2A44-BF03-5C1C68F62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5760" y="3265001"/>
            <a:ext cx="11460481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06637A-FD72-854D-BF64-C39908709B5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65760" y="5486400"/>
            <a:ext cx="1146048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6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47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6D5C-2A25-B19C-1AD4-334399105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55876-C7AE-FC07-49BF-9830299C7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6358F-D51C-A3CF-FE58-B3C04E21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C919B-2899-0B04-8BC9-D15F4870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24C3-7327-4E01-E0E0-5542D86D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77795"/>
            <a:ext cx="11163868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1113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1113"/>
            <a:ext cx="12205565" cy="6145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2" name="Date Placeholder 3"/>
          <p:cNvSpPr txBox="1">
            <a:spLocks/>
          </p:cNvSpPr>
          <p:nvPr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July 13, 2023</a:t>
            </a:fld>
            <a:endParaRPr lang="en-US" sz="900" dirty="0"/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79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684437"/>
            <a:ext cx="12192000" cy="1546665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32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3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DF4160-2A52-4FCC-8FA0-6D2AE775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11683652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A2D3E9-D9CB-4670-9355-E8728F9E5CA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69153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2292351"/>
            <a:ext cx="5486400" cy="3879849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2D38A28-F70D-724B-94C3-12BB00B72DC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47884" y="1601318"/>
            <a:ext cx="5495519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26B4CE1-7E3A-F745-8007-4392CFFCEB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5486400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E0F36CE-B151-954C-BC8C-B81A59274C5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7884" y="2292350"/>
            <a:ext cx="5494867" cy="387985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3224" y="152044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39406B1-C905-49FE-8395-6A4846414E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224" y="297180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4965F36-3883-487A-B557-2CC13CA897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9337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462238A5-CD91-4729-8F13-C28980B9A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99337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A8CFB329-35F3-4FEE-BD2E-4F1DF192EBB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5450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B47493A7-2A95-41B8-9459-39C2C5DFFD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5450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2F21B057-1B2C-43F2-9F05-64892AA92E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3224" y="389238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C31EFD41-0ED6-4B8B-BBC0-15B19A1300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3224" y="534374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5F5B5F86-90C0-4906-BD83-8A8A8E77054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99337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84899FB2-785A-461A-AAFB-DE9EAD5E3C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9337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FF1B9B09-B2C4-4EF7-905C-81C3CFF63DF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05450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AEF18E0E-A9B3-4A79-92FB-F534760DAC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05450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38249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157FD86-FC2C-463B-BD27-6917B6D2E5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7816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30AED4F-F21A-492D-8EF0-E02840C272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55631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2476C0-3D76-4E27-90C3-EC41C39A1B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467BEB-CB5C-4C56-8E6D-00C26CC2D9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781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4C8CDC4-54D1-425A-A6F9-166896AED3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905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22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 with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5771" y="1308100"/>
            <a:ext cx="6886229" cy="5549900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BCED51-832A-4EBA-9DD7-F55F1B70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2292351"/>
            <a:ext cx="4802369" cy="38798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E4DC17AF-00E1-43FF-891E-130F44D559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760" y="1600200"/>
            <a:ext cx="4802369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0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4CFC1F0-33EF-0E45-A38E-8FB5DCFE4391}" type="datetimeFigureOut">
              <a:rPr lang="en-US" smtClean="0"/>
              <a:t>7/13/23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288C131-EBA4-D44E-A26C-7CDD1C49D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8A9AE2-5447-C34D-A870-92BE03CF5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11460481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97" y="0"/>
            <a:ext cx="12192000" cy="68562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194173"/>
          </a:solidFill>
          <a:latin typeface="Arial"/>
          <a:ea typeface="+mj-ea"/>
          <a:cs typeface="Arial"/>
        </a:defRPr>
      </a:lvl1pPr>
    </p:titleStyle>
    <p:bodyStyle>
      <a:lvl1pPr marL="320040" indent="-32004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1"/>
        </a:buBlip>
        <a:defRPr sz="2000" kern="1200">
          <a:solidFill>
            <a:srgbClr val="2B2B2B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2"/>
        </a:buBlip>
        <a:defRPr sz="1800" kern="1200">
          <a:solidFill>
            <a:srgbClr val="2B2B2B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3"/>
        </a:buBlip>
        <a:defRPr sz="1600" kern="1200">
          <a:solidFill>
            <a:srgbClr val="2B2B2B"/>
          </a:solidFill>
          <a:latin typeface="Arial"/>
          <a:ea typeface="+mn-ea"/>
          <a:cs typeface="Arial"/>
        </a:defRPr>
      </a:lvl3pPr>
      <a:lvl4pPr marL="1581912" indent="-210312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4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4pPr>
      <a:lvl5pPr marL="2029968" indent="-201168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1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ocus-urban.org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hyperlink" Target="https://www.anl.gov/evs/atmos/abou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DD0D86-2EF6-0732-BB7A-1B295C83F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and ACT Tutorials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2FCE79-A50C-0BD1-A12B-A2080E82E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91198A-8F29-190A-2B39-06733E3DD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D25C80-A26A-4365-0E5A-8C1C6A56E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588036-98C0-3417-C591-C9BD5958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5CECAF-8C3C-D313-9903-BA6D83532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812" y="1434324"/>
            <a:ext cx="5780376" cy="54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9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B538-07C7-B232-4C4C-B76E15AF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Joe O'Brien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F9A2-4565-8F6E-36A7-C3B024C9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877795"/>
            <a:ext cx="7322047" cy="4422776"/>
          </a:xfrm>
        </p:spPr>
        <p:txBody>
          <a:bodyPr vert="horz" lIns="0" tIns="0" rIns="0" bIns="60960" rtlCol="0" anchor="t">
            <a:noAutofit/>
          </a:bodyPr>
          <a:lstStyle/>
          <a:p>
            <a:r>
              <a:rPr lang="en-US" b="1" dirty="0"/>
              <a:t>Where you are from</a:t>
            </a:r>
          </a:p>
          <a:p>
            <a:pPr lvl="1"/>
            <a:r>
              <a:rPr lang="en-US" dirty="0"/>
              <a:t>College(s)</a:t>
            </a:r>
          </a:p>
          <a:p>
            <a:pPr lvl="2"/>
            <a:r>
              <a:rPr lang="en-US" dirty="0"/>
              <a:t>Millersville University of PA (BS in Meteorology)</a:t>
            </a:r>
            <a:endParaRPr lang="en-US" dirty="0">
              <a:cs typeface="Arial"/>
            </a:endParaRPr>
          </a:p>
          <a:p>
            <a:pPr lvl="2"/>
            <a:r>
              <a:rPr lang="en-US" dirty="0"/>
              <a:t>Univ. of North Dakota (MS in Atmospheric Science)</a:t>
            </a:r>
            <a:endParaRPr lang="en-US" dirty="0">
              <a:cs typeface="Arial"/>
            </a:endParaRPr>
          </a:p>
          <a:p>
            <a:r>
              <a:rPr lang="en-US" b="1" dirty="0"/>
              <a:t>What you are most excited about for the summer (work or non-work)?</a:t>
            </a:r>
          </a:p>
          <a:p>
            <a:pPr lvl="1" indent="-314952"/>
            <a:r>
              <a:rPr lang="en-US" dirty="0"/>
              <a:t>Defending my Dissertation / Being done with my PhD</a:t>
            </a:r>
            <a:endParaRPr lang="en-US" dirty="0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C58CE-754B-752F-3109-866B73D3A5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Software Developer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18F6A-F4C3-7EDD-50A8-49C7B00F1E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7" descr="OBrien_headshot_March2022.png">
            <a:extLst>
              <a:ext uri="{FF2B5EF4-FFF2-40B4-BE49-F238E27FC236}">
                <a16:creationId xmlns:a16="http://schemas.microsoft.com/office/drawing/2014/main" id="{217B883C-B992-0D07-E6A1-A4C66A56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182" y="1596406"/>
            <a:ext cx="2903539" cy="28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B538-07C7-B232-4C4C-B76E15AF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Zach Sherman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F9A2-4565-8F6E-36A7-C3B024C9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877795"/>
            <a:ext cx="7106290" cy="4422776"/>
          </a:xfrm>
        </p:spPr>
        <p:txBody>
          <a:bodyPr vert="horz" lIns="0" tIns="0" rIns="0" bIns="60960" rtlCol="0" anchor="t">
            <a:noAutofit/>
          </a:bodyPr>
          <a:lstStyle/>
          <a:p>
            <a:pPr marL="230288" indent="-230288"/>
            <a:r>
              <a:rPr lang="en-US" b="1" dirty="0"/>
              <a:t>Where you are from</a:t>
            </a:r>
            <a:endParaRPr lang="en-US" dirty="0"/>
          </a:p>
          <a:p>
            <a:pPr lvl="1" indent="-314952"/>
            <a:r>
              <a:rPr lang="en-US" dirty="0"/>
              <a:t>College(s)</a:t>
            </a:r>
            <a:endParaRPr lang="en-US" dirty="0">
              <a:cs typeface="Arial"/>
            </a:endParaRPr>
          </a:p>
          <a:p>
            <a:pPr lvl="2"/>
            <a:r>
              <a:rPr lang="en-US" dirty="0">
                <a:cs typeface="Arial"/>
              </a:rPr>
              <a:t>Lewis University (BS in Environmental Science and Sustainability)</a:t>
            </a:r>
          </a:p>
          <a:p>
            <a:r>
              <a:rPr lang="en-US" b="1" dirty="0"/>
              <a:t>What you are most excited about for the summer (work or non-work)?</a:t>
            </a:r>
          </a:p>
          <a:p>
            <a:pPr lvl="1" indent="-314952">
              <a:buFont typeface="Arial" pitchFamily="2" charset="2"/>
              <a:buChar char="–"/>
            </a:pPr>
            <a:r>
              <a:rPr lang="en-US" dirty="0">
                <a:cs typeface="Arial"/>
              </a:rPr>
              <a:t>Disc golfing, nice weather, and occasional PC gaming</a:t>
            </a:r>
          </a:p>
          <a:p>
            <a:endParaRPr lang="en-US" b="1" dirty="0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C58CE-754B-752F-3109-866B73D3A5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Software Developer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18F6A-F4C3-7EDD-50A8-49C7B00F1E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C20962C-AEAC-FFF1-0CF7-D83B52B7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62" y="1596406"/>
            <a:ext cx="2797908" cy="27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B538-07C7-B232-4C4C-B76E15AF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Adam Theisen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F9A2-4565-8F6E-36A7-C3B024C9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877795"/>
            <a:ext cx="7301499" cy="4422776"/>
          </a:xfrm>
        </p:spPr>
        <p:txBody>
          <a:bodyPr vert="horz" lIns="0" tIns="0" rIns="0" bIns="60960" rtlCol="0" anchor="t">
            <a:noAutofit/>
          </a:bodyPr>
          <a:lstStyle/>
          <a:p>
            <a:pPr marL="230288" indent="-230288"/>
            <a:r>
              <a:rPr lang="en-US" b="1" dirty="0"/>
              <a:t>Where you are from</a:t>
            </a:r>
            <a:endParaRPr lang="en-US" dirty="0"/>
          </a:p>
          <a:p>
            <a:pPr lvl="1" indent="-314952"/>
            <a:r>
              <a:rPr lang="en-US" dirty="0"/>
              <a:t>College(s)</a:t>
            </a:r>
            <a:endParaRPr lang="en-US" dirty="0">
              <a:cs typeface="Arial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University of North Dakota; BS/MS Atmospheric Science</a:t>
            </a:r>
            <a:endParaRPr lang="en-US" dirty="0"/>
          </a:p>
          <a:p>
            <a:r>
              <a:rPr lang="en-US" b="1" dirty="0"/>
              <a:t>What you are most excited about for the summer (work or non-work)?</a:t>
            </a:r>
          </a:p>
          <a:p>
            <a:pPr lvl="1"/>
            <a:r>
              <a:rPr lang="en-US" dirty="0"/>
              <a:t>Biking, Kayaking, and Storms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C58CE-754B-752F-3109-866B73D3A5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ARM Instrument Operations Manager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18F6A-F4C3-7EDD-50A8-49C7B00F1E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ADA61-D74D-87A9-7994-FE967548C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410" y="1596406"/>
            <a:ext cx="2877311" cy="28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B0E4-B071-93A9-10E5-7A49DB9F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Argonne National Laboratory</a:t>
            </a:r>
          </a:p>
        </p:txBody>
      </p:sp>
      <p:pic>
        <p:nvPicPr>
          <p:cNvPr id="1026" name="Picture 2" descr="Photo">
            <a:extLst>
              <a:ext uri="{FF2B5EF4-FFF2-40B4-BE49-F238E27FC236}">
                <a16:creationId xmlns:a16="http://schemas.microsoft.com/office/drawing/2014/main" id="{8D7A1D39-FDC0-15FA-6710-BF07CD12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642" y="3529584"/>
            <a:ext cx="6582828" cy="329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4C9BD0-60AF-7370-5042-2A8665541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3085" y="1493837"/>
            <a:ext cx="3568700" cy="3517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623BA-419A-2EE3-2932-DC2383FB99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Lemont, IL (Suburbs of Chicago)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50BB62-235B-BFDF-1C26-ABC17E21649A}"/>
              </a:ext>
            </a:extLst>
          </p:cNvPr>
          <p:cNvSpPr txBox="1">
            <a:spLocks/>
          </p:cNvSpPr>
          <p:nvPr/>
        </p:nvSpPr>
        <p:spPr>
          <a:xfrm>
            <a:off x="609602" y="1877795"/>
            <a:ext cx="4501894" cy="442277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320040" indent="-320040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4"/>
              </a:buBlip>
              <a:defRPr sz="2000" kern="1200" baseline="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5"/>
              </a:buBlip>
              <a:defRPr sz="18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6"/>
              </a:buBlip>
              <a:defRPr sz="16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3pPr>
            <a:lvl4pPr marL="1581912" indent="-210312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7"/>
              </a:buBlip>
              <a:defRPr sz="14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4pPr>
            <a:lvl5pPr marL="2029968" indent="-201168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4"/>
              </a:buBlip>
              <a:defRPr sz="14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Science Undergraduate Laboratory Internship (SULI)</a:t>
            </a:r>
          </a:p>
          <a:p>
            <a:r>
              <a:rPr lang="en-US" dirty="0"/>
              <a:t>Atmospheric Radiation Measurement User Facility (ARM)</a:t>
            </a:r>
          </a:p>
          <a:p>
            <a:r>
              <a:rPr lang="en-US" dirty="0"/>
              <a:t>Atmospheric Systems Research (ASR) Science Focus Area (SFA)</a:t>
            </a:r>
          </a:p>
          <a:p>
            <a:r>
              <a:rPr lang="en-US" dirty="0"/>
              <a:t>DOE Urban Integrated Field Laboratory</a:t>
            </a:r>
          </a:p>
          <a:p>
            <a:pPr lvl="1"/>
            <a:r>
              <a:rPr lang="en-US" dirty="0"/>
              <a:t>Community Research on Climate &amp; Urban Science (CROCUS) </a:t>
            </a:r>
            <a:r>
              <a:rPr lang="en-US" dirty="0">
                <a:hlinkClick r:id="rId8"/>
              </a:rPr>
              <a:t>https://crocus-urban.org/</a:t>
            </a:r>
            <a:r>
              <a:rPr lang="en-US" dirty="0"/>
              <a:t>)</a:t>
            </a:r>
          </a:p>
          <a:p>
            <a:r>
              <a:rPr lang="en-US" dirty="0"/>
              <a:t>Argonne Testbed for Multiscale Observational Science (ATMOS) </a:t>
            </a:r>
            <a:r>
              <a:rPr lang="en-US" dirty="0">
                <a:hlinkClick r:id="rId9"/>
              </a:rPr>
              <a:t>https://www.anl.gov/evs/atmos/about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38849-F837-2104-5AE0-78CD10E206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877795"/>
            <a:ext cx="2551073" cy="19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RM">
  <a:themeElements>
    <a:clrScheme name="Custom 4">
      <a:dk1>
        <a:srgbClr val="2B2B2B"/>
      </a:dk1>
      <a:lt1>
        <a:srgbClr val="2B2B2B"/>
      </a:lt1>
      <a:dk2>
        <a:srgbClr val="828282"/>
      </a:dk2>
      <a:lt2>
        <a:srgbClr val="FFFFFF"/>
      </a:lt2>
      <a:accent1>
        <a:srgbClr val="194170"/>
      </a:accent1>
      <a:accent2>
        <a:srgbClr val="8ABEDC"/>
      </a:accent2>
      <a:accent3>
        <a:srgbClr val="828282"/>
      </a:accent3>
      <a:accent4>
        <a:srgbClr val="00BD70"/>
      </a:accent4>
      <a:accent5>
        <a:srgbClr val="BDBBBB"/>
      </a:accent5>
      <a:accent6>
        <a:srgbClr val="F7C446"/>
      </a:accent6>
      <a:hlink>
        <a:srgbClr val="00BD70"/>
      </a:hlink>
      <a:folHlink>
        <a:srgbClr val="005970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M" id="{7423AC9A-C944-E44B-9385-CC71E48CA380}" vid="{A67970A0-D6BE-E04B-A768-561925F52E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ARM</Template>
  <TotalTime>46</TotalTime>
  <Words>237</Words>
  <Application>Microsoft Macintosh PowerPoint</Application>
  <PresentationFormat>Widescreen</PresentationFormat>
  <Paragraphs>38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ARM</vt:lpstr>
      <vt:lpstr>Python and ACT Tutorials</vt:lpstr>
      <vt:lpstr>Agenda</vt:lpstr>
      <vt:lpstr>Joe O'Brien</vt:lpstr>
      <vt:lpstr>Zach Sherman</vt:lpstr>
      <vt:lpstr>Adam Theisen</vt:lpstr>
      <vt:lpstr>Argonne National Laboratory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and ACT Tutorials</dc:title>
  <dc:creator>Theisen, Adam K</dc:creator>
  <cp:lastModifiedBy>Theisen, Adam K</cp:lastModifiedBy>
  <cp:revision>6</cp:revision>
  <dcterms:created xsi:type="dcterms:W3CDTF">2023-07-06T14:55:44Z</dcterms:created>
  <dcterms:modified xsi:type="dcterms:W3CDTF">2023-07-13T14:06:10Z</dcterms:modified>
</cp:coreProperties>
</file>